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82" r:id="rId3"/>
    <p:sldId id="289" r:id="rId4"/>
    <p:sldId id="283" r:id="rId5"/>
    <p:sldId id="284" r:id="rId6"/>
    <p:sldId id="285" r:id="rId7"/>
    <p:sldId id="261" r:id="rId8"/>
    <p:sldId id="290" r:id="rId9"/>
    <p:sldId id="287" r:id="rId10"/>
    <p:sldId id="286" r:id="rId11"/>
    <p:sldId id="291" r:id="rId12"/>
    <p:sldId id="288" r:id="rId13"/>
    <p:sldId id="267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8" autoAdjust="0"/>
    <p:restoredTop sz="94694"/>
  </p:normalViewPr>
  <p:slideViewPr>
    <p:cSldViewPr snapToGrid="0">
      <p:cViewPr>
        <p:scale>
          <a:sx n="117" d="100"/>
          <a:sy n="117" d="100"/>
        </p:scale>
        <p:origin x="33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12045</TotalTime>
  <Words>193</Words>
  <Application>Microsoft Macintosh PowerPoint</Application>
  <PresentationFormat>Widescreen</PresentationFormat>
  <Paragraphs>82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55</cp:revision>
  <dcterms:created xsi:type="dcterms:W3CDTF">2025-03-18T16:01:18Z</dcterms:created>
  <dcterms:modified xsi:type="dcterms:W3CDTF">2025-05-09T20:00:46Z</dcterms:modified>
</cp:coreProperties>
</file>